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0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71BCC-01EE-24FA-B449-02D5432E6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F9A2514-E1CB-B279-D335-19E175A1E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B61039-68EB-74B5-C77C-C23DF9BF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74E6-E024-4977-BD87-0C8B6BB991E0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509EFE-AB4B-FF4F-DBB5-8A2A7699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5FE093-8DC1-8817-DE8B-E119BBA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3C6-A91B-4651-9855-7276FA53E9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45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F8B43-7A1D-EA78-A050-ED6AA6F96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24D8DF0-2421-5034-F54E-076EB71A4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1FE293-EDD6-BA2E-8756-050110F1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74E6-E024-4977-BD87-0C8B6BB991E0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1A6365-BDF6-1F8F-56B6-7B7DCFEB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48B7AE-68FB-D09B-E47F-34EE60C4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3C6-A91B-4651-9855-7276FA53E9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64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E97EDE1-0219-00BE-975B-184FAA757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241095-464C-D751-AB6D-5FA827B6E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57537E-B81F-C435-4381-87607A75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74E6-E024-4977-BD87-0C8B6BB991E0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F01BC8-72E6-430E-A63A-A01F5A35D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A0F471-6813-76FF-636A-05FC2E48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3C6-A91B-4651-9855-7276FA53E9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7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19069-CF62-8A17-36B1-F8743E50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0B8443-0B95-E255-89F9-DD6BD956D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6CD4BD-5A68-C1FF-C5AB-2E85A04B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74E6-E024-4977-BD87-0C8B6BB991E0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1C998D-EE9A-5453-6751-6C3B7790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4EB000-B213-63F1-E320-9D5F2270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3C6-A91B-4651-9855-7276FA53E9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18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EA744-E907-A708-96B4-456D09C0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23B3C6-D560-27C0-C815-4CB69E7F6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BCFF9C-B281-5488-7CC2-FDB0C1D1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74E6-E024-4977-BD87-0C8B6BB991E0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E7B127-CCBC-C9D9-9A36-443FA735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18C1BA-058C-DFB0-AB6C-E973C662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3C6-A91B-4651-9855-7276FA53E9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81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78013-4688-692A-4DB4-E9007CCC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3640E0-2888-AB45-A2C0-952841F6F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BFDF2D-A2EC-A59E-CCC8-F8439081C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5AC1F1-9056-9765-3990-CA8CA9FA5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74E6-E024-4977-BD87-0C8B6BB991E0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ACBA35-ECFB-E4FE-8C05-D03321DB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0BCC0F-C8DF-2EE4-FD35-4EBECE8F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3C6-A91B-4651-9855-7276FA53E9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68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67444-3B61-7C13-B368-60432701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7A0546-27F2-70B6-2D16-EA38D1DA7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A07470-2569-D144-EB2F-BD127A770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2E7D3-49BF-975C-5A51-BFA1A5D17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DE1BCE7-79D9-A326-5A36-4721E8522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3983F5-9884-126C-8BB8-F96FC482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74E6-E024-4977-BD87-0C8B6BB991E0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E723E07-4BD1-3E06-9650-2F4A5454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B628C1A-CD37-EE0B-85A2-BD9D7333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3C6-A91B-4651-9855-7276FA53E9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92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24073-0473-0E8F-3F6A-7C49E26A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B0A482-5365-BCB2-066F-191BD32C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74E6-E024-4977-BD87-0C8B6BB991E0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E7F49E-EB43-EA46-25A9-961B3CDC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C3B152-E8EC-83D6-A6DD-741A416E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3C6-A91B-4651-9855-7276FA53E9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45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2BD620-A2D4-37D5-2CF5-6E556E44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74E6-E024-4977-BD87-0C8B6BB991E0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A118C4-EF7C-F3B3-DDEC-1BE4A011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ED799-FE55-05CA-CEA6-6E41CBCB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3C6-A91B-4651-9855-7276FA53E9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36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033ED-2D38-D974-8678-32E02DE7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2BF1D0-556E-7F90-3551-E0851900C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0328D8-DCAD-FFA2-A0D9-8262262E4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DFFB6B-239A-407C-3195-FA0AD5BC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74E6-E024-4977-BD87-0C8B6BB991E0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28C511-0601-744B-E05B-6658B65B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1652E0-D1C9-C2D0-B9CC-E914F1D4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3C6-A91B-4651-9855-7276FA53E9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51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63FF0-D62A-7640-D6FB-82A59C58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E5DFF9C-0D69-D8AC-4616-0D523426E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FBC9DC-EB67-FCA8-623C-667CAEF79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39A957-16AD-15DB-4FBA-BD315793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74E6-E024-4977-BD87-0C8B6BB991E0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D2EC88-1EB1-DC74-BE6D-132723E2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DC2A28-FD39-DA18-4A5F-928679E6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3C6-A91B-4651-9855-7276FA53E9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53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21874E-1B33-B9D5-FA90-DD10D44B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A79599-F03A-62EF-B9A7-C17CCF10C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09A543-A3A6-9698-C4EF-CC5A2F0B5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B74E6-E024-4977-BD87-0C8B6BB991E0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A3CB68-4545-57D8-41EA-597180C3A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9E37DA-AB77-975F-55CD-80B20C907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7E3C6-A91B-4651-9855-7276FA53E9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25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0689ECB-0583-3CD9-4E94-5EDE72C87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3812"/>
            <a:ext cx="116586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6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7838E24-4C55-9BAD-43F2-32D3F02B2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52" y="-19769"/>
            <a:ext cx="11120131" cy="687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4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4C57B1-ED0D-7C26-91B1-B466C73A0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1" y="1910402"/>
            <a:ext cx="8946777" cy="30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9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98B2624-540B-30F1-5943-27A224C2A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73" y="1826858"/>
            <a:ext cx="10469054" cy="320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3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F1D66D7-9B73-6E46-FA10-E3E1C1981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419"/>
            <a:ext cx="12192000" cy="23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4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AECF3D5-FE19-5953-9390-CCCC6ED1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" y="1425387"/>
            <a:ext cx="12162694" cy="40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01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Karl, Ulrich</dc:creator>
  <cp:lastModifiedBy>Karl, Ulrich</cp:lastModifiedBy>
  <cp:revision>2</cp:revision>
  <dcterms:created xsi:type="dcterms:W3CDTF">2023-09-05T14:15:56Z</dcterms:created>
  <dcterms:modified xsi:type="dcterms:W3CDTF">2023-09-06T06:51:38Z</dcterms:modified>
</cp:coreProperties>
</file>